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7D03-ADCE-4433-A60F-C1D449A4D499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AED7-BE69-4BBE-8059-AAA4560E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6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7D03-ADCE-4433-A60F-C1D449A4D499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AED7-BE69-4BBE-8059-AAA4560E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6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7D03-ADCE-4433-A60F-C1D449A4D499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AED7-BE69-4BBE-8059-AAA4560E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0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7D03-ADCE-4433-A60F-C1D449A4D499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AED7-BE69-4BBE-8059-AAA4560E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74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7D03-ADCE-4433-A60F-C1D449A4D499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AED7-BE69-4BBE-8059-AAA4560E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0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7D03-ADCE-4433-A60F-C1D449A4D499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AED7-BE69-4BBE-8059-AAA4560E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60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7D03-ADCE-4433-A60F-C1D449A4D499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AED7-BE69-4BBE-8059-AAA4560E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4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7D03-ADCE-4433-A60F-C1D449A4D499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AED7-BE69-4BBE-8059-AAA4560E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7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7D03-ADCE-4433-A60F-C1D449A4D499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AED7-BE69-4BBE-8059-AAA4560E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9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7D03-ADCE-4433-A60F-C1D449A4D499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AED7-BE69-4BBE-8059-AAA4560E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2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7D03-ADCE-4433-A60F-C1D449A4D499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AED7-BE69-4BBE-8059-AAA4560E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4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57D03-ADCE-4433-A60F-C1D449A4D499}" type="datetimeFigureOut">
              <a:rPr lang="en-US" smtClean="0"/>
              <a:t>4/28/2015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0AED7-BE69-4BBE-8059-AAA4560E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711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070086"/>
            <a:ext cx="2012139" cy="2253028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199" y="10887"/>
            <a:ext cx="5410201" cy="1507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76200" y="1455003"/>
            <a:ext cx="906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Mid-Atlantic Men’s Conference</a:t>
            </a:r>
            <a:endParaRPr lang="en-US" sz="48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540" y="-6864"/>
            <a:ext cx="1763459" cy="1525155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381000" y="3005316"/>
            <a:ext cx="4038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 Guest Speakers:</a:t>
            </a:r>
            <a:r>
              <a:rPr lang="en-US" sz="24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► </a:t>
            </a:r>
            <a:r>
              <a:rPr lang="en-US" sz="24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Jeff Kemp, former NFL QB</a:t>
            </a:r>
            <a:br>
              <a:rPr lang="en-US" sz="24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► </a:t>
            </a:r>
            <a:r>
              <a:rPr lang="en-US" sz="24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 Davis, former NFL </a:t>
            </a:r>
            <a:r>
              <a:rPr lang="en-US" sz="24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</a:t>
            </a:r>
            <a:endParaRPr lang="en-US" sz="2400" b="1" dirty="0" smtClean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8200" y="5334000"/>
            <a:ext cx="190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Dr. Tony Evans</a:t>
            </a:r>
            <a:br>
              <a:rPr lang="en-US" sz="1600" b="1" dirty="0" smtClean="0"/>
            </a:br>
            <a:r>
              <a:rPr lang="en-US" sz="1600" b="1" dirty="0" smtClean="0"/>
              <a:t>Pastor, Oak Cliff Bible Church, Dallas</a:t>
            </a:r>
            <a:br>
              <a:rPr lang="en-US" sz="1600" b="1" dirty="0" smtClean="0"/>
            </a:b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574971" y="5323114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Tony Perkins </a:t>
            </a:r>
            <a:br>
              <a:rPr lang="en-US" sz="1600" b="1" dirty="0" smtClean="0"/>
            </a:br>
            <a:r>
              <a:rPr lang="en-US" sz="1600" b="1" dirty="0" smtClean="0"/>
              <a:t>Pres., Family Research Council, DC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61722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and Registration – www.wacmm.org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00" y="2006025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Saturday November 7, 2015 – 8:30 am – 3:00 pm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" y="2387025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McLean Bible Church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8" y="44440"/>
            <a:ext cx="1962228" cy="147385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3070087"/>
            <a:ext cx="1920195" cy="22530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1000" y="4618672"/>
            <a:ext cx="403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PLUS eight breakout sessions,</a:t>
            </a:r>
            <a:br>
              <a:rPr lang="en-US" sz="24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panel discussions, interviews  and the </a:t>
            </a:r>
            <a:r>
              <a:rPr lang="en-US" sz="2400" b="1" i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Iron Men Praise Band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50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37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Brown</dc:creator>
  <cp:lastModifiedBy>Dave Brown</cp:lastModifiedBy>
  <cp:revision>14</cp:revision>
  <dcterms:created xsi:type="dcterms:W3CDTF">2015-01-30T14:43:09Z</dcterms:created>
  <dcterms:modified xsi:type="dcterms:W3CDTF">2015-04-29T02:16:53Z</dcterms:modified>
</cp:coreProperties>
</file>