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5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2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1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953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9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00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1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716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3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7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8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59BAF-093A-49C9-BD8C-4F8132C360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58AB3-AD09-439F-AA26-A16A7EDCA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5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0"/>
            <a:ext cx="6521759" cy="18920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-41825"/>
            <a:ext cx="2667000" cy="193387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648200"/>
            <a:ext cx="115293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648200"/>
            <a:ext cx="1152940" cy="1219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670714"/>
            <a:ext cx="1131649" cy="119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670714"/>
            <a:ext cx="1131648" cy="119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52400" y="5867400"/>
            <a:ext cx="1533525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DARRIN PATRICK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PASTOR,  </a:t>
            </a:r>
            <a:br>
              <a:rPr lang="en-US" sz="1100" dirty="0" smtClean="0"/>
            </a:br>
            <a:r>
              <a:rPr lang="en-US" sz="1100" dirty="0" smtClean="0"/>
              <a:t>THE JOURNEY CHURCH  </a:t>
            </a:r>
            <a:br>
              <a:rPr lang="en-US" sz="1100" dirty="0" smtClean="0"/>
            </a:br>
            <a:r>
              <a:rPr lang="en-US" sz="1100" dirty="0" smtClean="0"/>
              <a:t>ST. LOUIS, MO</a:t>
            </a:r>
            <a:endParaRPr lang="en-US" sz="1100" dirty="0"/>
          </a:p>
        </p:txBody>
      </p:sp>
      <p:sp>
        <p:nvSpPr>
          <p:cNvPr id="12" name="Rectangle 11"/>
          <p:cNvSpPr/>
          <p:nvPr/>
        </p:nvSpPr>
        <p:spPr>
          <a:xfrm>
            <a:off x="1676400" y="5867400"/>
            <a:ext cx="17526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JOSHUA HARRIS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100" dirty="0" smtClean="0"/>
              <a:t>PASTOR,  </a:t>
            </a:r>
            <a:br>
              <a:rPr lang="en-US" sz="1100" dirty="0" smtClean="0"/>
            </a:br>
            <a:r>
              <a:rPr lang="en-US" sz="1100" dirty="0" smtClean="0"/>
              <a:t>COVENANT LIFE CHURCH </a:t>
            </a:r>
            <a:br>
              <a:rPr lang="en-US" sz="1100" dirty="0" smtClean="0"/>
            </a:br>
            <a:r>
              <a:rPr lang="en-US" sz="1100" dirty="0" smtClean="0"/>
              <a:t>GATHERSBURG MD</a:t>
            </a:r>
            <a:endParaRPr lang="en-US" sz="1100" dirty="0"/>
          </a:p>
        </p:txBody>
      </p:sp>
      <p:sp>
        <p:nvSpPr>
          <p:cNvPr id="13" name="Rectangle 12"/>
          <p:cNvSpPr/>
          <p:nvPr/>
        </p:nvSpPr>
        <p:spPr>
          <a:xfrm>
            <a:off x="3352800" y="5867400"/>
            <a:ext cx="17526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GREGG HARRIS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100" dirty="0" smtClean="0"/>
              <a:t>DIRECTOR,  </a:t>
            </a:r>
          </a:p>
          <a:p>
            <a:pPr algn="ctr"/>
            <a:r>
              <a:rPr lang="en-US" sz="1100" dirty="0" smtClean="0"/>
              <a:t>NOBLE INSTITUTE  </a:t>
            </a:r>
            <a:br>
              <a:rPr lang="en-US" sz="1100" dirty="0" smtClean="0"/>
            </a:br>
            <a:r>
              <a:rPr lang="en-US" sz="1100" dirty="0" smtClean="0"/>
              <a:t>GRESHAM OR</a:t>
            </a:r>
            <a:endParaRPr lang="en-US" sz="1100" dirty="0"/>
          </a:p>
        </p:txBody>
      </p:sp>
      <p:sp>
        <p:nvSpPr>
          <p:cNvPr id="14" name="Rectangle 13"/>
          <p:cNvSpPr/>
          <p:nvPr/>
        </p:nvSpPr>
        <p:spPr>
          <a:xfrm>
            <a:off x="5105400" y="5873115"/>
            <a:ext cx="14478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TOM JOYCE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100" dirty="0" smtClean="0"/>
              <a:t>FORMER TOP GUN  AVIATOR </a:t>
            </a:r>
            <a:br>
              <a:rPr lang="en-US" sz="1100" dirty="0" smtClean="0"/>
            </a:br>
            <a:r>
              <a:rPr lang="en-US" sz="1100" dirty="0" smtClean="0"/>
              <a:t>PENTAGON 9/11 SURVIVOR</a:t>
            </a:r>
            <a:endParaRPr lang="en-US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914400" y="1828800"/>
            <a:ext cx="7658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MID-ATLANTIC MEN’S CONFERENCE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638300" y="2234625"/>
            <a:ext cx="613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Saturday May 3, 2014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05439" y="4267200"/>
            <a:ext cx="2695161" cy="38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KEYNOTE SPEAKERS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14506" y="3200400"/>
            <a:ext cx="3390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► </a:t>
            </a:r>
            <a:r>
              <a:rPr lang="en-US" dirty="0" smtClean="0"/>
              <a:t>Men of All Ages (13+ years)</a:t>
            </a:r>
            <a:br>
              <a:rPr lang="en-US" dirty="0" smtClean="0"/>
            </a:br>
            <a:r>
              <a:rPr lang="en-US" dirty="0" smtClean="0">
                <a:latin typeface="Arial"/>
                <a:cs typeface="Arial"/>
              </a:rPr>
              <a:t>► </a:t>
            </a:r>
            <a:r>
              <a:rPr lang="en-US" dirty="0" smtClean="0"/>
              <a:t>125+ churches attending</a:t>
            </a:r>
            <a:br>
              <a:rPr lang="en-US" dirty="0" smtClean="0"/>
            </a:br>
            <a:r>
              <a:rPr lang="en-US" dirty="0" smtClean="0">
                <a:latin typeface="Arial"/>
                <a:cs typeface="Arial"/>
              </a:rPr>
              <a:t>► </a:t>
            </a:r>
            <a:r>
              <a:rPr lang="en-US" dirty="0" smtClean="0"/>
              <a:t>Sixteen  Different Workshops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429000" y="3200400"/>
            <a:ext cx="3390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► </a:t>
            </a:r>
            <a:r>
              <a:rPr lang="en-US" dirty="0" smtClean="0"/>
              <a:t>Masculine Praise and Worship</a:t>
            </a:r>
            <a:br>
              <a:rPr lang="en-US" dirty="0" smtClean="0"/>
            </a:br>
            <a:r>
              <a:rPr lang="en-US" dirty="0" smtClean="0">
                <a:latin typeface="Arial"/>
                <a:cs typeface="Arial"/>
              </a:rPr>
              <a:t>► </a:t>
            </a:r>
            <a:r>
              <a:rPr lang="en-US" dirty="0" smtClean="0"/>
              <a:t>Resources for Ministry &amp; Life</a:t>
            </a:r>
            <a:br>
              <a:rPr lang="en-US" dirty="0" smtClean="0"/>
            </a:br>
            <a:r>
              <a:rPr lang="en-US" dirty="0" smtClean="0">
                <a:latin typeface="Arial"/>
                <a:cs typeface="Arial"/>
              </a:rPr>
              <a:t>► </a:t>
            </a:r>
            <a:r>
              <a:rPr lang="en-US" dirty="0" smtClean="0"/>
              <a:t>Camaraderie and Networking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57400" y="2690336"/>
            <a:ext cx="518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Immanuel Bible Church  Springfield VA</a:t>
            </a:r>
          </a:p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05600" y="3967877"/>
            <a:ext cx="2362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Discounts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/>
              <a:t>Early Sign-ups</a:t>
            </a:r>
            <a:br>
              <a:rPr lang="en-US" dirty="0" smtClean="0"/>
            </a:br>
            <a:r>
              <a:rPr lang="en-US" dirty="0" smtClean="0"/>
              <a:t>Groups of Ten</a:t>
            </a:r>
          </a:p>
          <a:p>
            <a:pPr algn="ctr"/>
            <a:r>
              <a:rPr lang="en-US" dirty="0" smtClean="0"/>
              <a:t>Young Men (13-22)</a:t>
            </a:r>
          </a:p>
          <a:p>
            <a:pPr algn="ctr"/>
            <a:r>
              <a:rPr lang="en-US" dirty="0" smtClean="0"/>
              <a:t>Active Duty Military</a:t>
            </a:r>
          </a:p>
          <a:p>
            <a:pPr algn="ctr"/>
            <a:r>
              <a:rPr lang="en-US" dirty="0" smtClean="0"/>
              <a:t>Pastors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2448520"/>
            <a:ext cx="1790700" cy="152846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629400" y="5921086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Info/Registration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www.wacmm.org</a:t>
            </a:r>
          </a:p>
        </p:txBody>
      </p:sp>
    </p:spTree>
    <p:extLst>
      <p:ext uri="{BB962C8B-B14F-4D97-AF65-F5344CB8AC3E}">
        <p14:creationId xmlns:p14="http://schemas.microsoft.com/office/powerpoint/2010/main" val="298327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43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Brown</dc:creator>
  <cp:lastModifiedBy>Dave Brown</cp:lastModifiedBy>
  <cp:revision>12</cp:revision>
  <dcterms:created xsi:type="dcterms:W3CDTF">2014-03-25T20:25:52Z</dcterms:created>
  <dcterms:modified xsi:type="dcterms:W3CDTF">2014-03-25T22:50:27Z</dcterms:modified>
</cp:coreProperties>
</file>