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49.xml" ContentType="application/vnd.openxmlformats-officedocument.presentationml.tags+xml"/>
  <Override PartName="/ppt/tags/tag58.xml" ContentType="application/vnd.openxmlformats-officedocument.presentationml.tags+xml"/>
  <Default Extension="rels" ContentType="application/vnd.openxmlformats-package.relationships+xml"/>
  <Default Extension="xml" ContentType="application/xml"/>
  <Override PartName="/ppt/tags/tag29.xml" ContentType="application/vnd.openxmlformats-officedocument.presentationml.tags+xml"/>
  <Override PartName="/ppt/tags/tag38.xml" ContentType="application/vnd.openxmlformats-officedocument.presentationml.tags+xml"/>
  <Override PartName="/ppt/tags/tag47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tags/tag36.xml" ContentType="application/vnd.openxmlformats-officedocument.presentationml.tags+xml"/>
  <Override PartName="/ppt/tags/tag45.xml" ContentType="application/vnd.openxmlformats-officedocument.presentationml.tags+xml"/>
  <Override PartName="/ppt/tags/tag54.xml" ContentType="application/vnd.openxmlformats-officedocument.presentationml.tags+xml"/>
  <Override PartName="/ppt/tags/tag63.xml" ContentType="application/vnd.openxmlformats-officedocument.presentationml.tags+xml"/>
  <Override PartName="/ppt/tags/tag65.xml" ContentType="application/vnd.openxmlformats-officedocument.presentationml.tags+xml"/>
  <Override PartName="/docProps/custom.xml" ContentType="application/vnd.openxmlformats-officedocument.custom-propertie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34.xml" ContentType="application/vnd.openxmlformats-officedocument.presentationml.tags+xml"/>
  <Override PartName="/ppt/tags/tag43.xml" ContentType="application/vnd.openxmlformats-officedocument.presentationml.tags+xml"/>
  <Override PartName="/ppt/tags/tag52.xml" ContentType="application/vnd.openxmlformats-officedocument.presentationml.tags+xml"/>
  <Override PartName="/ppt/tags/tag61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32.xml" ContentType="application/vnd.openxmlformats-officedocument.presentationml.tags+xml"/>
  <Override PartName="/ppt/tags/tag41.xml" ContentType="application/vnd.openxmlformats-officedocument.presentationml.tags+xml"/>
  <Override PartName="/ppt/tags/tag50.xml" ContentType="application/vnd.openxmlformats-officedocument.presentationml.tag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tags/tag39.xml" ContentType="application/vnd.openxmlformats-officedocument.presentationml.tags+xml"/>
  <Override PartName="/ppt/tags/tag59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57.xml" ContentType="application/vnd.openxmlformats-officedocument.presentationml.tags+xml"/>
  <Override PartName="/ppt/tags/tag66.xml" ContentType="application/vnd.openxmlformats-officedocument.presentationml.tags+xml"/>
  <Override PartName="/docProps/app.xml" ContentType="application/vnd.openxmlformats-officedocument.extended-properties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55.xml" ContentType="application/vnd.openxmlformats-officedocument.presentationml.tags+xml"/>
  <Override PartName="/ppt/tags/tag64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53.xml" ContentType="application/vnd.openxmlformats-officedocument.presentationml.tags+xml"/>
  <Override PartName="/ppt/tags/tag6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tags/tag51.xml" ContentType="application/vnd.openxmlformats-officedocument.presentationml.tags+xml"/>
  <Override PartName="/ppt/tags/tag6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2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0.xml"/><Relationship Id="rId4" Type="http://schemas.openxmlformats.org/officeDocument/2006/relationships/tags" Target="../tags/tag9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8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5.xml"/><Relationship Id="rId4" Type="http://schemas.openxmlformats.org/officeDocument/2006/relationships/tags" Target="../tags/tag1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0.xml"/><Relationship Id="rId4" Type="http://schemas.openxmlformats.org/officeDocument/2006/relationships/tags" Target="../tags/tag19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4.xml"/><Relationship Id="rId3" Type="http://schemas.openxmlformats.org/officeDocument/2006/relationships/tags" Target="../tags/tag29.xml"/><Relationship Id="rId7" Type="http://schemas.openxmlformats.org/officeDocument/2006/relationships/tags" Target="../tags/tag33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tags" Target="../tags/tag32.xml"/><Relationship Id="rId5" Type="http://schemas.openxmlformats.org/officeDocument/2006/relationships/tags" Target="../tags/tag31.xml"/><Relationship Id="rId4" Type="http://schemas.openxmlformats.org/officeDocument/2006/relationships/tags" Target="../tags/tag30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8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29AD16E7-FD4C-45B4-9FF0-55DEA1C45DF8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EC91EDC8-44BA-4047-8A0D-5AB4A9563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29AD16E7-FD4C-45B4-9FF0-55DEA1C45DF8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EC91EDC8-44BA-4047-8A0D-5AB4A9563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29AD16E7-FD4C-45B4-9FF0-55DEA1C45DF8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EC91EDC8-44BA-4047-8A0D-5AB4A9563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29AD16E7-FD4C-45B4-9FF0-55DEA1C45DF8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EC91EDC8-44BA-4047-8A0D-5AB4A9563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29AD16E7-FD4C-45B4-9FF0-55DEA1C45DF8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EC91EDC8-44BA-4047-8A0D-5AB4A9563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29AD16E7-FD4C-45B4-9FF0-55DEA1C45DF8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EC91EDC8-44BA-4047-8A0D-5AB4A9563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29AD16E7-FD4C-45B4-9FF0-55DEA1C45DF8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EC91EDC8-44BA-4047-8A0D-5AB4A9563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29AD16E7-FD4C-45B4-9FF0-55DEA1C45DF8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EC91EDC8-44BA-4047-8A0D-5AB4A9563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29AD16E7-FD4C-45B4-9FF0-55DEA1C45DF8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EC91EDC8-44BA-4047-8A0D-5AB4A9563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29AD16E7-FD4C-45B4-9FF0-55DEA1C45DF8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EC91EDC8-44BA-4047-8A0D-5AB4A9563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29AD16E7-FD4C-45B4-9FF0-55DEA1C45DF8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EC91EDC8-44BA-4047-8A0D-5AB4A9563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D16E7-FD4C-45B4-9FF0-55DEA1C45DF8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1EDC8-44BA-4047-8A0D-5AB4A9563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6" Type="http://schemas.openxmlformats.org/officeDocument/2006/relationships/image" Target="../media/image1.jpeg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6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 graphic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/>
          <a:stretch>
            <a:fillRect/>
          </a:stretch>
        </p:blipFill>
        <p:spPr>
          <a:xfrm>
            <a:off x="-1" y="0"/>
            <a:ext cx="9120158" cy="5562600"/>
          </a:xfrm>
          <a:prstGeom prst="rect">
            <a:avLst/>
          </a:prstGeom>
        </p:spPr>
      </p:pic>
      <p:sp>
        <p:nvSpPr>
          <p:cNvPr id="5" name="TextBox 4"/>
          <p:cNvSpPr txBox="1"/>
          <p:nvPr>
            <p:custDataLst>
              <p:tags r:id="rId3"/>
            </p:custDataLst>
          </p:nvPr>
        </p:nvSpPr>
        <p:spPr>
          <a:xfrm>
            <a:off x="304800" y="5602069"/>
            <a:ext cx="472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$39</a:t>
            </a:r>
            <a:r>
              <a:rPr lang="en-US" sz="12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- per man in a group of ten or more by Feb 27</a:t>
            </a:r>
          </a:p>
          <a:p>
            <a:endParaRPr lang="en-US" sz="1200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2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$48 </a:t>
            </a:r>
            <a:r>
              <a:rPr lang="en-US" sz="12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per individual man by midnight Monday Feb 27</a:t>
            </a:r>
          </a:p>
          <a:p>
            <a:endParaRPr lang="en-US" sz="1200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2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$55</a:t>
            </a:r>
            <a:r>
              <a:rPr lang="en-US" sz="12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- per man after Feb 27</a:t>
            </a:r>
          </a:p>
        </p:txBody>
      </p:sp>
      <p:sp>
        <p:nvSpPr>
          <p:cNvPr id="6" name="TextBox 5"/>
          <p:cNvSpPr txBox="1"/>
          <p:nvPr>
            <p:custDataLst>
              <p:tags r:id="rId4"/>
            </p:custDataLst>
          </p:nvPr>
        </p:nvSpPr>
        <p:spPr>
          <a:xfrm>
            <a:off x="5029200" y="5562600"/>
            <a:ext cx="403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$19</a:t>
            </a:r>
            <a:r>
              <a:rPr lang="en-US" sz="12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- men ages 13 - 22 (anytime)</a:t>
            </a:r>
          </a:p>
          <a:p>
            <a:endParaRPr lang="en-US" sz="1200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2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$19</a:t>
            </a:r>
            <a:r>
              <a:rPr lang="en-US" sz="12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- active duty military (anytime)</a:t>
            </a:r>
          </a:p>
          <a:p>
            <a:endParaRPr lang="en-US" sz="1200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2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Local Church Pastors attend free (anytime)</a:t>
            </a:r>
          </a:p>
          <a:p>
            <a:r>
              <a:rPr lang="en-US" sz="12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Wounded Veterans attend free anytime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GZpINpO4NsD1wVNgbKAL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EhOPBvmJ3SNKVFwEU7Gnk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jyAb5c1SuKE87UskQN61n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FeGa2qFzNqoSYffqp9Hao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6NxCczgShinzSlvVaAdU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KfWc5qoWkclC7SCqe5iU8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uonTVuZ7Xt6S2iFZuQulY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dfdCiKm7C25EKyPbuUWcf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wfQkKeBrqM7ja7GjbfKPR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Moy7ajlzoLVlJYMYZ7waB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wqnHvbIHsp1ssrLD3i6Qo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65BaSBGCsoOPEhvIiKa0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oPnHxdfCjGsuS7KsNaRGj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khwkcm4d4LUb2xjNEvsP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ZYzESAuVZH2Rv6bc0Ty6C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zG4d90vleuqZixLyttJ8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8a1dBsuzgZIioSzFrtqDs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rwODqsp5mtWmyTbVp2QF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h08TYO1fH7KBJvpX229aC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l2kFuv4nNNjZeOuwtB37M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BW9Fwr0Nv3P3E6zijvakk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hKgBsvzy6usxqnwOZDnZi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yHMqyoUchhMOSj6CxcoaZ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ab9oXahyWruFFpoUYueWW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B6FcMvvxXlE1z5r3yohyy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3LH6p4ESKljQA3JKnL2pu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1EQjtUWPFoLB3TuG6rS5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HJvokN0vw9vUK3f6BKVUG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4Z0PgHFBwpyIX7O5A8P9R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589rqZP89FCLEwnuxjQUC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l168ivaN5x3rTRFOgFLog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5bshH5AviW00N7lhHkYlA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HdCwOI2a9eOtWUG0O4cA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dHgvKsrPAAbjxUns3hIf7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rS3ytZXrqUi0ueEagSs8N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bjbqAHvT90RAMKsge3cIO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aVpslDNk75jFHKm3ogVw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9UsUH0DpV4Xh9f08mS6PS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g62ITbFWNh9SMvZqVNGH9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HqB62fT2qVpnDlSZ6sKZh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8gtv9WWi8aB1pC7M9p2KR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toSDyWGeXaX1ikDw6X67M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MBWfRjikWxPUM4CvnZCUd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4nkM9Cj5EJqeCgHi5mVD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3QobBGdYCvNku592DrLsH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cnxyTAz6vS1lxyU4aG0RS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tyrmO4UfYzcDbXfAIJvx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dhI8n1cfDmx6TZ7xMubgT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8UmXPzXhmlRVkaDFHT2JW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553ftbW0lXFL9OLqbChl0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eYFWT6NidavhOhUz6MkmZ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gy1PUhHprAQTR5zwhPc3K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fR0uvCwv0DdkI6V4cwANI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rUqOZzvv9V9Lj9PpL5TWz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GwntBcDFsXMjq54HCWZvu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CyMce486sJ7GDq6zRLBBY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bXNMfNLvTMmeeTrwYiStt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YZJJl4tWW3IpkpFPXQUX3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XbQaf5YHD0NZYO2vrH2WP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wPz1Q9k1zw8Y1xTbOnYfp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ktnVzQnbocTDjoCCuoOKuY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5B4CqQHNCM52lH3iELpvS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SKg4bBQKKHmmhkueXkHpg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elhVq6aY5tfbJjllE5WR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wcpii1DhuEORdQpor8Qw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dNrJV4A0Q5dW2zNWM7sbf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RMcgasjsLrCtZBQz5zGuO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67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Dave Brown</dc:creator>
  <cp:lastModifiedBy>Dave Brown</cp:lastModifiedBy>
  <cp:revision>2</cp:revision>
  <dcterms:created xsi:type="dcterms:W3CDTF">2012-01-11T15:03:42Z</dcterms:created>
  <dcterms:modified xsi:type="dcterms:W3CDTF">2012-01-11T15:28:06Z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oogle.Documents.Tracking">
    <vt:lpwstr>true</vt:lpwstr>
  </property>
  <property fmtid="{D5CDD505-2E9C-101B-9397-08002B2CF9AE}" pid="3" name="Google.Documents.DocumentId">
    <vt:lpwstr>1E0c8FIetCb0jvcz6O2Jnb7hsjf8BbXyR_QF4qvQqu8g</vt:lpwstr>
  </property>
  <property fmtid="{D5CDD505-2E9C-101B-9397-08002B2CF9AE}" pid="4" name="Google.Documents.RevisionId">
    <vt:lpwstr>07071649424340947210</vt:lpwstr>
  </property>
  <property fmtid="{D5CDD505-2E9C-101B-9397-08002B2CF9AE}" pid="5" name="Google.Documents.PreviousRevisionId">
    <vt:lpwstr>16404795896400018950</vt:lpwstr>
  </property>
  <property fmtid="{D5CDD505-2E9C-101B-9397-08002B2CF9AE}" pid="6" name="Google.Documents.PluginVersion">
    <vt:lpwstr>2.0.2662.553</vt:lpwstr>
  </property>
  <property fmtid="{D5CDD505-2E9C-101B-9397-08002B2CF9AE}" pid="7" name="Google.Documents.MergeIncapabilityFlags">
    <vt:i4>0</vt:i4>
  </property>
</Properties>
</file>